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 за редакция стил подзагл. обр.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50280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08998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30652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12599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29894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30135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50382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03507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8487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9409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09397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Редакт. стил загл. образец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E7361-27E8-4D45-AE95-FC93947EB258}" type="datetimeFigureOut">
              <a:rPr lang="bg-BG" smtClean="0"/>
              <a:t>26.3.2012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C2DC2-E95B-4B4B-A5CE-9694AC17775D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04108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Everywhere water - small experiments with water</a:t>
            </a:r>
            <a:endParaRPr lang="bg-BG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Enjoy learning Science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eTwinning project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Kindergarten24”Prikazen sviat”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Dobrich, Bulgaria</a:t>
            </a:r>
            <a:endParaRPr lang="bg-BG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5365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69"/>
    </mc:Choice>
    <mc:Fallback>
      <p:transition spd="slow" advTm="7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755576" y="4365105"/>
            <a:ext cx="7848872" cy="172819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haroni" pitchFamily="2" charset="-79"/>
                <a:cs typeface="Aharoni" pitchFamily="2" charset="-79"/>
              </a:rPr>
              <a:t>The water hasn’t odor and color. Water is transparent.</a:t>
            </a:r>
            <a:endParaRPr lang="bg-BG" dirty="0">
              <a:solidFill>
                <a:schemeClr val="accent5">
                  <a:lumMod val="20000"/>
                  <a:lumOff val="80000"/>
                </a:schemeClr>
              </a:solidFill>
              <a:cs typeface="Aharoni" pitchFamily="2" charset="-79"/>
            </a:endParaRPr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89" y="980728"/>
            <a:ext cx="4064000" cy="3048000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80728"/>
            <a:ext cx="4064000" cy="304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02925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129"/>
    </mc:Choice>
    <mc:Fallback>
      <p:transition spd="slow" advTm="121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611560" y="4509120"/>
            <a:ext cx="8064896" cy="161704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Water contains oxygen. And we've found with bubbles.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What do we need?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straws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jar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water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haroni" pitchFamily="2" charset="-79"/>
                <a:cs typeface="Aharoni" pitchFamily="2" charset="-79"/>
              </a:rPr>
              <a:t>Fish live in water because there is oxygen…</a:t>
            </a:r>
            <a:endParaRPr lang="bg-BG" sz="2000" dirty="0">
              <a:solidFill>
                <a:schemeClr val="tx1">
                  <a:lumMod val="95000"/>
                  <a:lumOff val="5000"/>
                </a:schemeClr>
              </a:solidFill>
              <a:cs typeface="Aharoni" pitchFamily="2" charset="-79"/>
            </a:endParaRPr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83595"/>
            <a:ext cx="3103893" cy="2327920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55603"/>
            <a:ext cx="2911872" cy="2183904"/>
          </a:xfrm>
          <a:prstGeom prst="rect">
            <a:avLst/>
          </a:prstGeom>
        </p:spPr>
      </p:pic>
      <p:pic>
        <p:nvPicPr>
          <p:cNvPr id="6" name="Картина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445949"/>
            <a:ext cx="2512053" cy="188404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62720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550"/>
    </mc:Choice>
    <mc:Fallback>
      <p:transition spd="slow" advTm="335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467544" y="4653136"/>
            <a:ext cx="8219256" cy="14730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Aharoni" pitchFamily="2" charset="-79"/>
                <a:cs typeface="Aharoni" pitchFamily="2" charset="-79"/>
              </a:rPr>
              <a:t> Water is a good solvent. It dissolves salt, sugar and paint ...</a:t>
            </a:r>
            <a:endParaRPr lang="bg-BG" sz="2800" dirty="0">
              <a:solidFill>
                <a:schemeClr val="accent3">
                  <a:lumMod val="20000"/>
                  <a:lumOff val="80000"/>
                </a:schemeClr>
              </a:solidFill>
              <a:cs typeface="Aharoni" pitchFamily="2" charset="-79"/>
            </a:endParaRPr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83" y="381000"/>
            <a:ext cx="2719851" cy="2039888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28836"/>
            <a:ext cx="2592288" cy="1944216"/>
          </a:xfrm>
          <a:prstGeom prst="rect">
            <a:avLst/>
          </a:prstGeom>
        </p:spPr>
      </p:pic>
      <p:pic>
        <p:nvPicPr>
          <p:cNvPr id="6" name="Картина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73052"/>
            <a:ext cx="2976330" cy="2232248"/>
          </a:xfrm>
          <a:prstGeom prst="rect">
            <a:avLst/>
          </a:prstGeom>
        </p:spPr>
      </p:pic>
      <p:pic>
        <p:nvPicPr>
          <p:cNvPr id="7" name="Картина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985" y="2373052"/>
            <a:ext cx="2856317" cy="21422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98923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622"/>
    </mc:Choice>
    <mc:Fallback>
      <p:transition spd="slow" advTm="216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251520" y="2852936"/>
            <a:ext cx="8435280" cy="327322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RAINBOW</a:t>
            </a:r>
          </a:p>
          <a:p>
            <a:pPr marL="0" indent="0" algn="ctr">
              <a:buNone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Sunlight is refracted through raindrops.</a:t>
            </a:r>
            <a:endParaRPr lang="bg-BG" dirty="0">
              <a:cs typeface="Aharoni" pitchFamily="2" charset="-79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4899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678"/>
    </mc:Choice>
    <mc:Fallback>
      <p:transition spd="slow" advTm="166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7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3|3|1.8|2.3|1.9|2.1|2.1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|3|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78</Words>
  <Application>Microsoft Office PowerPoint</Application>
  <PresentationFormat>Презентация на цял екран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5</vt:i4>
      </vt:variant>
    </vt:vector>
  </HeadingPairs>
  <TitlesOfParts>
    <vt:vector size="6" baseType="lpstr">
      <vt:lpstr>Office тема</vt:lpstr>
      <vt:lpstr>Everywhere water - small experiments with water</vt:lpstr>
      <vt:lpstr> </vt:lpstr>
      <vt:lpstr> </vt:lpstr>
      <vt:lpstr> </vt:lpstr>
      <vt:lpstr>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Everywhere water - small experiments with water</dc:title>
  <dc:creator>Кристина</dc:creator>
  <cp:lastModifiedBy>Кристина</cp:lastModifiedBy>
  <cp:revision>6</cp:revision>
  <dcterms:created xsi:type="dcterms:W3CDTF">2012-03-26T12:36:25Z</dcterms:created>
  <dcterms:modified xsi:type="dcterms:W3CDTF">2012-03-26T13:40:23Z</dcterms:modified>
</cp:coreProperties>
</file>